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5216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667469"/>
            <a:ext cx="2947716" cy="27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>
          <a:xfrm>
            <a:off x="0" y="1089000"/>
            <a:ext cx="12192000" cy="5769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671000" y="441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136000" y="536400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27" y="1944000"/>
            <a:ext cx="1911000" cy="47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61000" y="2196000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8076000" y="5544000"/>
            <a:ext cx="3510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5E3B3-968A-53AE-5761-06CBA22BF920}"/>
              </a:ext>
            </a:extLst>
          </p:cNvPr>
          <p:cNvSpPr/>
          <p:nvPr/>
        </p:nvSpPr>
        <p:spPr bwMode="auto">
          <a:xfrm>
            <a:off x="-26126" y="6714000"/>
            <a:ext cx="12191999" cy="144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930"/>
            <a:ext cx="12192000" cy="57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76892" y="6507163"/>
            <a:ext cx="61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2079000"/>
            <a:ext cx="3024294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76000" y="6507163"/>
            <a:ext cx="516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88" y="1179000"/>
            <a:ext cx="2933094" cy="2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00" y="4284000"/>
            <a:ext cx="3015000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23" y="4284000"/>
            <a:ext cx="2946822" cy="19645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0" y="1089000"/>
            <a:ext cx="12192000" cy="58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6000" y="1126541"/>
            <a:ext cx="1800000" cy="55679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768599" y="1313813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01000" y="2394000"/>
            <a:ext cx="5850000" cy="355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6000" y="6084000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000" y="1818338"/>
            <a:ext cx="3240000" cy="476066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529995" y="5866688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4466</TotalTime>
  <Words>694</Words>
  <Application>Microsoft Office PowerPoint</Application>
  <PresentationFormat>Widescreen</PresentationFormat>
  <Paragraphs>141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224</cp:revision>
  <dcterms:created xsi:type="dcterms:W3CDTF">2018-05-23T13:08:44Z</dcterms:created>
  <dcterms:modified xsi:type="dcterms:W3CDTF">2023-10-16T13:46:46Z</dcterms:modified>
  <cp:category/>
</cp:coreProperties>
</file>